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2147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Diving About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1ED1D0-CDA8-417D-BC7D-2A73E12640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36753"/>
            <a:ext cx="7025776" cy="347763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Diving About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Diving About is a 19 round, 95 point, Comstock course of fire. There are 8 USPSA targets and 3 mini poppers. The best 2 hits on paper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141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2021-01-07T22:49:51Z</dcterms:modified>
  <cp:category>Shooting</cp:category>
</cp:coreProperties>
</file>

<file path=docProps/thumbnail.jpeg>
</file>